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7"/>
  </p:notesMasterIdLst>
  <p:handoutMasterIdLst>
    <p:handoutMasterId r:id="rId88"/>
  </p:handoutMasterIdLst>
  <p:sldIdLst>
    <p:sldId id="349" r:id="rId2"/>
    <p:sldId id="454" r:id="rId3"/>
    <p:sldId id="455" r:id="rId4"/>
    <p:sldId id="457" r:id="rId5"/>
    <p:sldId id="456" r:id="rId6"/>
    <p:sldId id="257" r:id="rId7"/>
    <p:sldId id="258" r:id="rId8"/>
    <p:sldId id="259" r:id="rId9"/>
    <p:sldId id="260"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262" r:id="rId61"/>
    <p:sldId id="263" r:id="rId62"/>
    <p:sldId id="453"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 id="458" r:id="rId86"/>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09.12.2024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12-09T14:35:09.064"/>
    </inkml:context>
    <inkml:brush xml:id="br0">
      <inkml:brushProperty name="width" value="0.05292" units="cm"/>
      <inkml:brushProperty name="height" value="0.05292" units="cm"/>
    </inkml:brush>
  </inkml:definitions>
  <inkml:trace contextRef="#ctx0" brushRef="#br0">3479 4564 0,'0'-13'94,"133"0"-63,-14 13-15,53 0-1,105 0 16,-210 0-15</inkml:trace>
  <inkml:trace contextRef="#ctx0" brushRef="#br0" timeOffset="1434.2">3453 4630 0,'0'13'47,"0"133"-16,0 39 1,0 40-1,0-119-31,0 185 31,0-26 0,0 171 1,-27-26-1,14 0 0,13 0 0,0-383-31,0 317 16,-26-40 15,26-211 1,0-1-1,0-78 94,66-14-78,185 0-16,-238 0-15,14 0-1,-1-14 173,-12 1-173,12-13 1</inkml:trace>
  <inkml:trace contextRef="#ctx0" brushRef="#br0" timeOffset="2763.77">4498 4895 0,'0'-13'31,"119"-146"0,-93 132-31,1 14 16,13-66 15,-40 66 63,13 65 46,-13 94-108,0 52-1,0-105 0,0-67-15</inkml:trace>
  <inkml:trace contextRef="#ctx0" brushRef="#br0" timeOffset="4593.52">4643 5755 0,'0'-14'203,"14"14"-187,52-13-1,-40 13 1,1 0 203,-1 13-204,-26 1 1,13 12 0,-13-13-1,14 27 1,-14 0-1,0-27 1,0 0 0,0 27-1,-14-14 1,-12-26 15,-40 14-15,39-14-1,14 0 1,26 13 140,40 13-140,-40-13 0,14 1-1,26 52 16,-27-53-15,-26 40 0,40 13 15,-40-26-31,0 26 31,0 0 0,-13-39-15,0-1 0,-27-26 15,13 0-15,-65 0 15,26-13 0,0-53 0,39 52 1</inkml:trace>
  <inkml:trace contextRef="#ctx0" brushRef="#br0" timeOffset="5938.95">4762 7038 0,'-13'0'32,"13"-13"-17,40-40 17,-27 53-1,0 0-16,1 0 1,-1 0 15,27 13 16,-27 0-47,13 40 31,-26-26-15,0 39 0,0-27-1,-79 67 17,39-53-32,-132 93 31,93-120-16,66-13-15,-1-13 16,-39 53 0,27-26 15,52-27 78,1 0-77,26 0-1,-27 0-16,27 0 17,27 0-17,25 79 17,1-39-1,-93-27 0,27-13 16,40-265-16,-28 146 0</inkml:trace>
  <inkml:trace contextRef="#ctx0" brushRef="#br0" timeOffset="7795.57">5424 4538 0,'0'-14'16,"13"1"15,27 13 1,-14 0-17,54 0 1,92 0-1,13 0 1,-40 0 0,-92 0-1,-53 13 126,14 67-110,-14-14-15,0 79-1,0-92 1,0 159 0,0-93-1,0 40 1,0-14 0,0 27-1,0 146 1,0 79 15,0-252-15,-14 40-1,-12-26 1,26 0 0,0 53-1,0-67 1,0 146-1,0-106 17,0-39-17,0-40-15,0 39 32,-13-39-1,13-79-16,0-14 1,-14-13 62,1 13-47,13 0-15,-13-13 0,0 0-16,-1 0 15,1 0 1,-40 0 0,-39-26-1,-67-54 16,146 80 1,13-13 77,0-40-93,26 27-16,40-67 31</inkml:trace>
  <inkml:trace contextRef="#ctx0" brushRef="#br0" timeOffset="8481.39">7316 5887 0,'0'40'62,"0"105"-46,0-92-16,0-40 16,0 212 15,0-106 0,0-92 0,0-14 47</inkml:trace>
  <inkml:trace contextRef="#ctx0" brushRef="#br0" timeOffset="9069.84">7025 6218 0,'53'0'63,"158"0"-32,-65 0-16,13 0 1,-120 0 0,-12 0-1,-14 0 32,0 0-16,0 0-15,1-14 15</inkml:trace>
  <inkml:trace contextRef="#ctx0" brushRef="#br0" timeOffset="9625.37">7911 4538 0,'13'-14'15,"14"14"16,39 0-15,212 0 15,-212 0 1</inkml:trace>
  <inkml:trace contextRef="#ctx0" brushRef="#br0" timeOffset="11105.09">8043 4485 0,'-13'0'32,"13"185"-1,0-40-15,0 67 15,0-106-31,0 145 31,-26 106 0,26-237-15,-27 38 0,14 41-1,13 92 16,0 0 1,0 0-1,-26 66 0,26-331-31,-40 186 31,27-132 1,13-67 30,0 13-46,0-13-1,0 1 1,0 25 15,0-12-15,0 26 0,0-40 62,0 0-47,26 14 94,67-27-109,-54 0-1,160 0 1,-80 0-16,40 13 31,-146-13 0,0-79 141,-13 26-156</inkml:trace>
  <inkml:trace contextRef="#ctx0" brushRef="#br0" timeOffset="11861.91">9181 4511 0,'0'106'31,"0"0"-15,0-53-16,0 0 0,0 26 16,0-39-1,0 39 1,0-66-1,0 14 1,40-27 62,-1 0-62,1-13-16,-27 13 15,80-53 17,-80 39-17,0 14 1,1-13-16,-14-27 31,0 1 0</inkml:trace>
  <inkml:trace contextRef="#ctx0" brushRef="#br0" timeOffset="12280.7">9446 4868 0,'0'0'0,"0"80"78,0 39-47,0-93-31,0 186 31,0-159-15,0 26 15,0-52 47</inkml:trace>
  <inkml:trace contextRef="#ctx0" brushRef="#br0" timeOffset="12980.24">9062 6376 0,'26'-26'31,"1"-27"-31,-14 27 16,40-67-1,-13 40 1,-40 0-1,39-13 17,-39 13-1,0 40 31,14 13 17,-14 53-64,0 106 1,0-14-1,13-52 1,-13-54 0,0-25-1,0-1 1,0 0 0,0 53 15</inkml:trace>
  <inkml:trace contextRef="#ctx0" brushRef="#br0" timeOffset="13840.11">9115 7673 0,'0'0'0,"13"-27"15,-13 14-15,13-13 16,67-107-1,-54 81 1,14-28 0,-14 40-16,27-26 31,-53 27-15,13 25-1,-13-12 1,14 26-1,-14-13 1,0-27 0,0 27-1,13-14 1,-13 94 62,0-15-62,-13 54-16,13-79 15,-14 118 1,14-39 0,0 13-1,0-79 1,0-27 15,0-53 47</inkml:trace>
  <inkml:trace contextRef="#ctx0" brushRef="#br0" timeOffset="15311.77">9750 4538 0,'0'0'0,"26"0"31,27 0-15,-26 0-16,105 39 15,-53-39 1,-39 0-16,66 27 16,-53-14-1,-27-13 1,-12 13 93,-14 40-78,13 53 1,26 159-1,-25-120-15,25-39-1,-39 79 1,0-39-1,0 277 17,-13 27-1,-79-80 0,52-158-15,-40 132-1,67-252 1,13-65 0,0 65-16,0 120 31,-26-40 0,13-79-15,-1-27-1,1-66-15,13 26 16,13 1 47,-13-14 15,-26-13-47,-93 0 0,39-26 0,80 12 32,0 1-47</inkml:trace>
  <inkml:trace contextRef="#ctx0" brushRef="#br0" timeOffset="15818.32">11814 5768 0,'0'0'0,"-14"26"15,14 54-15,-13 26 16,0 39 0,13-39-1,0 13 1,0-106 15,0 0 0</inkml:trace>
  <inkml:trace contextRef="#ctx0" brushRef="#br0" timeOffset="16275.1">11576 6152 0,'0'-14'15,"39"1"16,279-13 1,-226 12-17,41 1 1,-94 13 15</inkml:trace>
  <inkml:trace contextRef="#ctx0" brushRef="#br0" timeOffset="16729.09">12528 4710 0,'13'0'31,"159"0"1,133 0-1,-94 0 0</inkml:trace>
  <inkml:trace contextRef="#ctx0" brushRef="#br0" timeOffset="17749.62">12687 4617 0,'-13'0'16,"26"40"-1,66 198 1,-13-53 0,-39 13-1,-1-39 1,-13 198 0,-13-238-1,-13 252 1,-40-67-1,-53 67 1,106-332-16,-39 332 31,26-120-15,-54 0 15,54-158-15,0-14-1,13-26 1,0 0-16,0-40 0,0 14 16,0-1-1,0-12 63,66-28-31,106 14-15,-13 0-17,0 0 1,-67 0-1,14 0 17,-93 0 30,-13-26-31,40-159-15</inkml:trace>
  <inkml:trace contextRef="#ctx0" brushRef="#br0" timeOffset="18759.08">14208 4934 0,'-13'-52'16,"13"-1"-1,0 39 1,0-65-1,0 66 1,40 13 15,-14 0-31,1 0 16,52 26 0,0 14-16,-39-14 15,13 54 16,-53-27-15,-172 317 15,-66-145 1,145-159-1,93-53-16,53-13 48,40 0-47,105 0-1,-171 0 1,118 0-1</inkml:trace>
  <inkml:trace contextRef="#ctx0" brushRef="#br0" timeOffset="19715.33">14155 5993 0,'0'-13'16,"0"-1"0,80 1 15,12 13 0,-79 0-15,14 0-1,13 27 1,-27 25 0,0 28 15,-26 79 0,0-146-15,-54 79-1,15-39 1,-15-13-16,-52 13 16,80-27-1,-28-12 1,41-1-1,39-13 126,53 0-125,14 40-1,26-27 1,277 40 15,-370-53-15,54 0-16,-54 0 31,-40 0 63</inkml:trace>
  <inkml:trace contextRef="#ctx0" brushRef="#br0" timeOffset="20644.79">14340 6972 0,'0'13'47,"0"93"-31,0-40 0,-52 79-1,25-65 1,-26-1-1,159-79 110,119 40-93,-133-27-17,-39-13 17,-92 0 30,39-26-46</inkml:trace>
  <inkml:trace contextRef="#ctx0" brushRef="#br0" timeOffset="21103.71">14605 7369 0,'0'39'47,"0"14"-32,0 27-15,0 92 32,0-27-1,0-105-15,0-14 15,13-12 63,67-266-63,-67 226-31</inkml:trace>
  <inkml:trace contextRef="#ctx0" brushRef="#br0" timeOffset="22428.07">15121 4802 0,'265'-26'31,"26"12"0,-239 14-15,-38 27 77,-14 66-77,0-1 0,0 54-1,0-14-15,0 305 32,0-213-17,0-25 1,0-133-16,0 357 15,0-330-15,0 224 16,0 226 0,0-490-16,0 291 31,0-133-15,0-52-1,0-13 1,0-14-1,0-66 1,-14 13 0,14-12 15,0-41-15,0 14 15,-13-27 31,-13-13-30,-14 0-17,-105 0 1,105-13-1,-172-40-15,67 26 16,-1 14 0,80 13-1,53-26 17,39 12 46,1 1-63,118-119 1</inkml:trace>
  <inkml:trace contextRef="#ctx0" brushRef="#br0" timeOffset="23135.52">16669 6324 0,'66'0'47,"370"0"0,-316 0-16,-107 0 31</inkml:trace>
  <inkml:trace contextRef="#ctx0" brushRef="#br0" timeOffset="23557.11">16457 6588 0,'27'13'16,"303"1"-1,-277-14 1,304 0 0,-304 0 15</inkml:trace>
  <inkml:trace contextRef="#ctx0" brushRef="#br0" timeOffset="36104.5">18018 4855 0,'13'-13'47,"1"0"-31,-1-1 15,212 14 0,-14 0 1,-92 0-1</inkml:trace>
  <inkml:trace contextRef="#ctx0" brushRef="#br0" timeOffset="37321.87">18045 4855 0,'-14'79'31,"1"173"0,13 158 1,0-265-32,-13 160 15,-14-107 1,-25 186 0,38-14 30,1-158-46,-27 132 16,27-318 0,-27 358 15,-39-80-15,66-171-1,0-67 1,13 66-1,-14-39 1,-12-14 0,26-26-16,0-13 15,0-14 17,0-13 46,26-13-63,1-13 1,-1-13 0,-12 26-16,38-14 15,1-12 1,14 13-16,-41 13 15,53-14 1,-65 14-16,-1 0 16,-13-13 140,0-13-140,0-14-16</inkml:trace>
  <inkml:trace contextRef="#ctx0" brushRef="#br0" timeOffset="39375.16">20651 4882 0,'13'-14'16,"13"14"-1,41 0 1,-54 0-1,40 0 1,13 0 0,-53 0-16,27 14 125,-40 12-110,0-13 1,0 27 0,0 13-16,0-27 15,0 40 1,0 54-1,0-28 1,0-12 0,0-41-16,26 279 31,-26-279-15,0 186-1,0-66 1,0 145 15,0-105-15,0 171 15,0-238-15,0-52-1,0 39 1,0-13-1,0-27-15,0-39 16,0 92 0,-13 27-16,-27 145 31,1-66 0,-28-39 0,67-146-15,0-27 0,0 67 15,0-67-15,0 1-1,0 12-15,0-26 16,0 54-1,0-28 1,0-12 0,0 12 15,0-12 31,-13-14-46,-106-13 15,-145 0 1,105 40-17,79-27 16,67-13 79</inkml:trace>
  <inkml:trace contextRef="#ctx0" brushRef="#br0" timeOffset="42275.27">4802 4392 0,'-40'-26'15,"1"12"1,12 1-16,-52-13 16,0-14 15,52 40-31,-13-13 15,1 0 1,-14 13 0,-66 0 15,79 52-15,-132 134 15,159-133-16,0 13 1,-1 119 15,28-79 1,25-53-17,41 79 16,-27-79-15,0 26 0,-1-65-1,-52-1-15,67 13 16,-41-13 0,40 14-1,-39-14-15,105 14 16,-106-27-1,67 0-15,-67 0 16,94 0 0,-54 0-1,-40 0 1,40 0 0,67-40 15,-80-13-16,13-26 1,-53 52 0,80-105-1,-80 105 1,-13 1 0,26-133 15,-26 106-16,0 27 1,-13-80 15,-27 40 1,-13 0-1,-66 13-16,-79 40 17,52 13-17,107 0 1,-54 0 0,-52 0-1,105 0 1,-13 0-16,26 0 31</inkml:trace>
  <inkml:trace contextRef="#ctx0" brushRef="#br0" timeOffset="43872.27">9221 4286 0,'-93'0'31,"53"0"-15,-26 27-1,27-14-15,-41 40 16,-12 13-1,78-53 1,-78 133 15,92-133-31,-40 106 32,14-40-17,12 27 16,14-13 1,40 26-1,39-26 0,173 39 0,-226-132-31,160 26 32,-107-12-17,80-1 17,-40-13-1,-13-13 0,13-54 0,-80 54-31,41-66 32,-27-1-1,-14-65 0,-12-1 0,-27 40 1,-93-65-1,27 104-31,-106-52 31,159 119-31,-120-53 31,94 27-15,-146-67 15,-14 67 0,27 26 1,40 0-17,92 0 1,-26 26 0,40 14 15,26-27 0</inkml:trace>
  <inkml:trace contextRef="#ctx0" brushRef="#br0" timeOffset="45453.61">13970 4617 0,'0'-13'15,"-119"0"16,-106 39 16,-79 186-31,277-133 15,27 27 0,0-66-15,14 26 0,12-40-1,14 27 1,13 0 0,119 66-1,-93-79 1,-53-27-16,345 80 31,-345-80-15,173-13-1,39 13 17,-185-13-17,66 0 1,-27-13-1,-39-27 1,80-52 0,-80-1 15,-53 66-15,52-52-1,-52 66 1,14 0-16,12-14 15,-26 14 1,0-106 0,-26 53-16,12 39 15,-65-79 1,-27 27 0,27 39-1,-93-65 1,119 78-1,-26 1 1,-1-1 0,-105 1-1,40 26 17,92 0-17,39 0-15,-91 53 16,52-40-1,-66 53 1,79-26 0,-13-1-16,-13 1 31,66-14 0</inkml:trace>
  <inkml:trace contextRef="#ctx0" brushRef="#br0" timeOffset="47027.63">5464 4286 0,'0'0'0,"26"-26"16,14 13-16,-14-14 15,27-26 1,93-66 15,-1 0 1,40 26-1,27 27 0,-172 66-31,291-39 31,251 12 1,-265 27-1,-39 13 0,145 80 0,-211 13 1,-133-66-17,14 26 16,-80-53-31,0-13 32,-13 13-1,27 14 0,-14-14 0</inkml:trace>
  <inkml:trace contextRef="#ctx0" brushRef="#br0" timeOffset="47515.91">7329 3003 0,'26'198'31,"-12"14"-15,-1-119 15</inkml:trace>
  <inkml:trace contextRef="#ctx0" brushRef="#br0" timeOffset="48054.66">7091 3321 0,'0'-14'31,"92"14"0,477 0 1,-159 0-17,-317 0 32</inkml:trace>
  <inkml:trace contextRef="#ctx0" brushRef="#br0" timeOffset="49078.68">9260 3982 0,'0'-13'0,"27"-53"31,-14 52-15,27-52-1,-1 0 1,1 26-16,0 14 0,26-40 16,66 0-1,-26 13 1,145 13 0,1-13 15,-212 53-16,251 0 1,0 0 0,-53 0-1,-53 0 1,199 0 0,-279 0-1,-65 13-15,132 14 16,53 52-1,-119-52 1,211 26 0,186 79 15,-252 0 0,-158-92-15,0 39-1,-41-66-15,-12 14 0,53 39 32,79 27-1,-119-54-15,13 14 15,-40-53-16</inkml:trace>
  <inkml:trace contextRef="#ctx0" brushRef="#br0" timeOffset="49496.91">12779 2778 0,'0'185'15,"0"-158"1,0 158 0,0-66-1,0-106-15,0 40 16,0-26 0,0-14 15</inkml:trace>
  <inkml:trace contextRef="#ctx0" brushRef="#br0" timeOffset="50026.87">12502 3043 0,'238'0'47,"198"0"-16,-171 0 0,-239 0-15</inkml:trace>
  <inkml:trace contextRef="#ctx0" brushRef="#br0" timeOffset="53284.73">18759 5093 0,'13'0'31,"93"0"-15,-13 0 0,105 0-1,-171 0-15,25 0 32,-52 13 93,0 14-110,-39 198 1,-54-80 15,93-105-15,-53 79-1,53-106 1</inkml:trace>
  <inkml:trace contextRef="#ctx0" brushRef="#br0" timeOffset="53792.27">18891 5437 0,'13'0'16,"54"0"-1,25 0 1,67 0-1,172 0 1,-278 0 0,-40 0-1,0 0 95</inkml:trace>
  <inkml:trace contextRef="#ctx0" brushRef="#br0" timeOffset="56454.49">4643 5556 0,'-79'0'32,"26"0"-32,27 27 15,12-27-15,-12 39 16,-93 120 15,26 40 0,54-147-15,-14 68 15,40-68 1,65 68-1,120 12 0,-158-119-31,78 66 31,239 93 1,39-132-1,-79 0 0,-172-40 0,-13-119 1,-92 119-32,-1-238 31,-66-1 0,-27 15-15,28 118-1,12 40 1,-119-67 0,-132 41 30,185 78-46,-132 1 16,212 13 0,-80 27-1,106 52 17</inkml:trace>
  <inkml:trace contextRef="#ctx0" brushRef="#br0" timeOffset="57693.38">8983 5728 0,'0'-13'16,"-93"26"0,14 27-1,-54 92 1,54-79-1,-14 26 1,67-52-16,13 66 31,13 26 1,105 13-1,-91-119-16,144 80 17,173-40-1,66-53 0,-119 0 0,-27-53 1,-198 0-32,13 13 31,-66-26-31,0-66 31,-53-40 0,14 92-15,-107-52 15,-39 53 1,-40 52-1,13 27-16,27 13 17,93 40-1,65-13-15</inkml:trace>
  <inkml:trace contextRef="#ctx0" brushRef="#br0" timeOffset="58749.16">13547 5861 0,'0'0'0,"-80"52"16,-26 15-1,27 25 1,53 1 15,52-14-15,27-13 0,13 27-1,40 0 1,79 26-1,-158-119 1,555 145 0,-291-105 15,-132-40-15,-1 0-1,-52-93 16,-106-13-15,0 93-16,-26-251 31,12 237-15,-39-92 0,53 79-1,-13 14 1,-79-80-1,78 93 1,-263-67 0,-345 80 15,437 0-15,-173 0-1,160 0 1,172 0-1,12 14 1</inkml:trace>
  <inkml:trace contextRef="#ctx0" brushRef="#br0" timeOffset="59939.01">5318 5768 0,'27'-13'62,"52"-1"-46,27-52-1,26 40 1,53-40 0,-26 26-1,-53 40-15,-66-26 16,118 12-16,173-25 31,-199 39-15,265 0 15,-370 0-31,224 0 31,-105 0-15,184 0 15,-105 39-15,-79-12-1,264 145 17,-384-172-17,80 39 1,-40-25 0,-53-14-1,1 13 63,131-13-46</inkml:trace>
  <inkml:trace contextRef="#ctx0" brushRef="#br0" timeOffset="60890.56">10292 5794 0,'27'-13'62,"-1"13"-46,107-53 0,-107 40-1,133-27-15,-67 1 16,239-14-1,-172 39 1,-67-12 0,54 26-1,158-13 17,-172 13-17,14 0 1,39 0-1,-13 0 1,-13 0 0,-146 0-1,106 0-15,40 0 32,-80 39-1,93 54 0,40-53 0,-133-27-31,-26 0 32</inkml:trace>
  <inkml:trace contextRef="#ctx0" brushRef="#br0" timeOffset="65637.02">19341 6231 0,'0'-13'16,"0"-14"15,0 14-31,-13 0 31,-67 13 1,28 0-17,-81 0 1,107 0-1,-186 39 17,199-25-17,0 39 17,-1 66-1,14-40 0,0 14 0,0-40 1,0-40-32,14 40 31,39-14 0,-27-12-15,0-27-1,14 13-15,159 0 32,-133-13-17,-13 0 1,-14-13 15,-25 0-15,-1-14-1,13-12 1,-26-1 15,0 0-15,-26-39-1,-27 39 1,-53-13 15,0 40 1,-53 13-1,40 53 0,27 13 0,65-26 1,27 0-1,66 39 0</inkml:trace>
  <inkml:trace contextRef="#ctx0" brushRef="#br0" timeOffset="67634.96">5358 7527 0,'26'-39'31,"54"-27"0,-27 13-31,158-53 32,173-79-1,-212 158-15,92-39-1,199 13 16,-370 53-15,66 0 0,-120 0-1,94 13-15,198 93 32,-107-40-17,292 67 16,-450-120-15,-26 0 0,-27 0 15,1-13 47</inkml:trace>
  <inkml:trace contextRef="#ctx0" brushRef="#br0" timeOffset="68497.78">10636 7289 0,'40'-66'32,"-14"53"-32,-12 0 15,105-40 1,238-53 0,-106 79-1,106 27 1,133-13 15,-345 13-31,107 0 31,-14 0 1,-132 0-17,-14 53 16,-39-26 1,53 52-1,-93-79-31,27 13 16,26 27-1,-13-27 1,-40 0-1,27-13 1,-14 0 0,1 14-1,-27-1 79</inkml:trace>
  <inkml:trace contextRef="#ctx0" brushRef="#br0" timeOffset="71692.75">18838 7369 0,'40'0'47,"13"0"-31,-27 0 0,-12 0-1,12 0 16,-13 0-15,14 0 0,39 13 15,-53 0-31,-13 0 16,13 1-1,14 38 16,-27-12 1,0 53-1,0-14-31,0 14 31,0 26 0,-27-93-31,27 1 16,-13-1 0,-13 133 15,26-106-15,0-40-1,-40 53 16,40-53-15,-13 1 31,0-14-31</inkml:trace>
  <inkml:trace contextRef="#ctx0" brushRef="#br0" timeOffset="72360.75">18812 7766 0,'66'0'31,"53"0"-16,40 0 1,-53-14 0,-67 14-1,-25 0-15,52 0 32,-53 0-1,13 0 0,-12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09.12.2024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09.12.2024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09/12/2024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09.12.2024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09.12.2024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09.12.2024</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a:t>
            </a:r>
            <a:r>
              <a:rPr lang="pl-PL" b="1" dirty="0"/>
              <a:t> Analiza danych w </a:t>
            </a:r>
            <a:r>
              <a:rPr lang="pl-PL" b="1" dirty="0" err="1"/>
              <a:t>Python</a:t>
            </a:r>
            <a:r>
              <a:rPr lang="pl-PL" b="1" dirty="0"/>
              <a:t> - Wstęp z użyciem języka </a:t>
            </a:r>
            <a:r>
              <a:rPr lang="pl-PL" b="1" dirty="0" err="1"/>
              <a:t>Python</a:t>
            </a:r>
            <a:r>
              <a:rPr lang="pl-PL" b="1" dirty="0"/>
              <a:t> i jego bibliotek</a:t>
            </a:r>
          </a:p>
          <a:p>
            <a:pPr eaLnBrk="1" hangingPunct="1"/>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66F779F-978B-8BC3-94DC-1CDD6296287D}"/>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CB72F9C8-FA74-2D94-9A22-2AF120CFE5A0}"/>
              </a:ext>
            </a:extLst>
          </p:cNvPr>
          <p:cNvSpPr txBox="1"/>
          <p:nvPr/>
        </p:nvSpPr>
        <p:spPr>
          <a:xfrm>
            <a:off x="1115291" y="995614"/>
            <a:ext cx="5583382" cy="1404167"/>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Podstawowe pojęcia statystyki i  ich użycie w projektach języka </a:t>
            </a:r>
            <a:r>
              <a:rPr lang="pl-PL" sz="1600" dirty="0" err="1">
                <a:effectLst/>
                <a:latin typeface="Times New Roman" panose="02020603050405020304" pitchFamily="18" charset="0"/>
                <a:ea typeface="Calibri" panose="020F0502020204030204" pitchFamily="34"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818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1DC940E2-4E23-D07D-2476-5EBAEEF45535}"/>
              </a:ext>
            </a:extLst>
          </p:cNvPr>
          <p:cNvSpPr txBox="1"/>
          <p:nvPr/>
        </p:nvSpPr>
        <p:spPr>
          <a:xfrm>
            <a:off x="1198419" y="842614"/>
            <a:ext cx="6352309" cy="3964675"/>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pakietu</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tworzenie i podstawowe operacje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jedno 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dwuwumiarowe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Macierze, operacje na macierzach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Generatory liczb pseudolosowych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Praca z zależnościami matematycznymi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Kreślenie wykresów za pomocą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Typy danych, I/O, indeksowanie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60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E8550D0E-6906-E208-95BC-012BDDA8F6BB}"/>
              </a:ext>
            </a:extLst>
          </p:cNvPr>
          <p:cNvSpPr txBox="1"/>
          <p:nvPr/>
        </p:nvSpPr>
        <p:spPr>
          <a:xfrm>
            <a:off x="2286000" y="990100"/>
            <a:ext cx="4572000" cy="3166764"/>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Tworzenie struktur: Series,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DataFrame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Podstawowe Funkcjonalności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Operacje I/O</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Indeksowanie i selekcjonowanie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Zaawansowane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opracje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na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danch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Przekształcenia</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9326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0BA51CBF-51C5-9450-E167-D347DD226A0C}"/>
              </a:ext>
            </a:extLst>
          </p:cNvPr>
          <p:cNvSpPr txBox="1"/>
          <p:nvPr/>
        </p:nvSpPr>
        <p:spPr>
          <a:xfrm>
            <a:off x="2285999" y="841918"/>
            <a:ext cx="5458691" cy="4266553"/>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Elementy zaawansowane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 statystyczne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Grupowanie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Dane związane z osią czasową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timestamp</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Stylowanie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Skalowanie dużych zbiorów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latin typeface="Times New Roman" panose="02020603050405020304" pitchFamily="18" charset="0"/>
                <a:ea typeface="Calibri" panose="020F0502020204030204" pitchFamily="34" charset="0"/>
                <a:cs typeface="Times New Roman" panose="02020603050405020304" pitchFamily="18" charset="0"/>
              </a:rPr>
              <a:t>Biblioteka </a:t>
            </a:r>
            <a:r>
              <a:rPr lang="pl-PL" sz="1600">
                <a:latin typeface="Times New Roman" panose="02020603050405020304" pitchFamily="18" charset="0"/>
                <a:ea typeface="Calibri" panose="020F0502020204030204" pitchFamily="34" charset="0"/>
                <a:cs typeface="Times New Roman" panose="02020603050405020304" pitchFamily="18" charset="0"/>
              </a:rPr>
              <a:t>Scipy</a:t>
            </a:r>
            <a:endParaRPr lang="pl-PL" sz="160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Biblioteka </a:t>
            </a:r>
            <a:r>
              <a:rPr lang="pl-PL" sz="1600" dirty="0" err="1">
                <a:effectLst/>
                <a:latin typeface="Times New Roman" panose="02020603050405020304" pitchFamily="18" charset="0"/>
                <a:ea typeface="Calibri" panose="020F0502020204030204" pitchFamily="34" charset="0"/>
                <a:cs typeface="Times New Roman" panose="02020603050405020304" pitchFamily="18" charset="0"/>
              </a:rPr>
              <a:t>Seaborn</a:t>
            </a:r>
            <a:endParaRPr lang="pl-PL"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latin typeface="Calibri" panose="020F0502020204030204" pitchFamily="34" charset="0"/>
                <a:ea typeface="Calibri" panose="020F0502020204030204" pitchFamily="34" charset="0"/>
                <a:cs typeface="Times New Roman" panose="02020603050405020304" pitchFamily="18" charset="0"/>
              </a:rPr>
              <a:t>Zastosowania bibliotek w implementacji algorytmów AI</a:t>
            </a:r>
            <a:endParaRPr lang="pl-PL"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3896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09.12.2024</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3.13,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09.12.2024</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806D07-5C3C-A8A0-7E45-20D636ED5D9D}"/>
              </a:ext>
            </a:extLst>
          </p:cNvPr>
          <p:cNvSpPr>
            <a:spLocks noGrp="1"/>
          </p:cNvSpPr>
          <p:nvPr>
            <p:ph type="body" sz="quarter" idx="25"/>
          </p:nvPr>
        </p:nvSpPr>
        <p:spPr/>
        <p:txBody>
          <a:bodyPr/>
          <a:lstStyle/>
          <a:p>
            <a:endParaRPr lang="pl-PL"/>
          </a:p>
        </p:txBody>
      </p:sp>
      <mc:AlternateContent xmlns:mc="http://schemas.openxmlformats.org/markup-compatibility/2006">
        <mc:Choice xmlns:p14="http://schemas.microsoft.com/office/powerpoint/2010/main" Requires="p14">
          <p:contentPart p14:bwMode="auto" r:id="rId2">
            <p14:nvContentPartPr>
              <p14:cNvPr id="4" name="Pismo odręczne 3">
                <a:extLst>
                  <a:ext uri="{FF2B5EF4-FFF2-40B4-BE49-F238E27FC236}">
                    <a16:creationId xmlns:a16="http://schemas.microsoft.com/office/drawing/2014/main" id="{C7E2182D-2BD8-897B-362F-FDAF3017802F}"/>
                  </a:ext>
                </a:extLst>
              </p14:cNvPr>
              <p14:cNvContentPartPr/>
              <p14:nvPr/>
            </p14:nvContentPartPr>
            <p14:xfrm>
              <a:off x="1219320" y="1000080"/>
              <a:ext cx="6329520" cy="2305440"/>
            </p14:xfrm>
          </p:contentPart>
        </mc:Choice>
        <mc:Fallback>
          <p:pic>
            <p:nvPicPr>
              <p:cNvPr id="4" name="Pismo odręczne 3">
                <a:extLst>
                  <a:ext uri="{FF2B5EF4-FFF2-40B4-BE49-F238E27FC236}">
                    <a16:creationId xmlns:a16="http://schemas.microsoft.com/office/drawing/2014/main" id="{C7E2182D-2BD8-897B-362F-FDAF3017802F}"/>
                  </a:ext>
                </a:extLst>
              </p:cNvPr>
              <p:cNvPicPr/>
              <p:nvPr/>
            </p:nvPicPr>
            <p:blipFill>
              <a:blip r:embed="rId3"/>
              <a:stretch>
                <a:fillRect/>
              </a:stretch>
            </p:blipFill>
            <p:spPr>
              <a:xfrm>
                <a:off x="1209960" y="990720"/>
                <a:ext cx="6348240" cy="2324160"/>
              </a:xfrm>
              <a:prstGeom prst="rect">
                <a:avLst/>
              </a:prstGeom>
            </p:spPr>
          </p:pic>
        </mc:Fallback>
      </mc:AlternateContent>
    </p:spTree>
    <p:extLst>
      <p:ext uri="{BB962C8B-B14F-4D97-AF65-F5344CB8AC3E}">
        <p14:creationId xmlns:p14="http://schemas.microsoft.com/office/powerpoint/2010/main" val="347039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3211</TotalTime>
  <Words>6046</Words>
  <Application>Microsoft Office PowerPoint</Application>
  <PresentationFormat>Pokaz na ekranie (16:9)</PresentationFormat>
  <Paragraphs>637</Paragraphs>
  <Slides>85</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85</vt:i4>
      </vt:variant>
    </vt:vector>
  </HeadingPairs>
  <TitlesOfParts>
    <vt:vector size="103"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Symbol</vt:lpstr>
      <vt:lpstr>Times New Roman</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263</cp:revision>
  <dcterms:created xsi:type="dcterms:W3CDTF">2015-08-12T08:39:11Z</dcterms:created>
  <dcterms:modified xsi:type="dcterms:W3CDTF">2024-12-09T14:36:51Z</dcterms:modified>
</cp:coreProperties>
</file>